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63" r:id="rId2"/>
    <p:sldId id="259" r:id="rId3"/>
    <p:sldId id="260" r:id="rId4"/>
    <p:sldId id="261" r:id="rId5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055F"/>
    <a:srgbClr val="0B0557"/>
    <a:srgbClr val="0A054F"/>
    <a:srgbClr val="0703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24" autoAdjust="0"/>
  </p:normalViewPr>
  <p:slideViewPr>
    <p:cSldViewPr>
      <p:cViewPr varScale="1">
        <p:scale>
          <a:sx n="110" d="100"/>
          <a:sy n="110" d="100"/>
        </p:scale>
        <p:origin x="162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281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9C7E2-970B-4A88-B3E8-AB4769F00DA6}" type="datetimeFigureOut">
              <a:rPr lang="es-ES" smtClean="0"/>
              <a:pPr/>
              <a:t>01/10/2015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146803-6152-4DB5-A0EE-10FBC5E7DB73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4094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FENA\DISEÑO GRAFICO\VERSION COLOR-01.jpg"/>
          <p:cNvPicPr>
            <a:picLocks noChangeAspect="1" noChangeArrowheads="1"/>
          </p:cNvPicPr>
          <p:nvPr userDrawn="1"/>
        </p:nvPicPr>
        <p:blipFill>
          <a:blip r:embed="rId2" cstate="print">
            <a:lum/>
          </a:blip>
          <a:srcRect l="9299" t="21392" r="59421" b="19016"/>
          <a:stretch>
            <a:fillRect/>
          </a:stretch>
        </p:blipFill>
        <p:spPr bwMode="auto">
          <a:xfrm>
            <a:off x="7858148" y="0"/>
            <a:ext cx="1285852" cy="1355358"/>
          </a:xfrm>
          <a:prstGeom prst="rect">
            <a:avLst/>
          </a:prstGeom>
          <a:gradFill>
            <a:gsLst>
              <a:gs pos="0">
                <a:schemeClr val="bg2">
                  <a:tint val="40000"/>
                  <a:satMod val="350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path path="circle">
              <a:fillToRect l="50000" t="-80000" r="50000" b="180000"/>
            </a:path>
          </a:gradFill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blipFill dpi="0" rotWithShape="1">
          <a:blip r:embed="rId2" cstate="print">
            <a:alphaModFix amt="23000"/>
            <a:lum/>
          </a:blip>
          <a:srcRect/>
          <a:stretch>
            <a:fillRect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Florencia\Desktop\Fede\10885214-illustration-of-business-template-with-gear-in-background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5"/>
            <a:ext cx="9144000" cy="6858015"/>
          </a:xfrm>
          <a:prstGeom prst="rect">
            <a:avLst/>
          </a:prstGeom>
          <a:noFill/>
        </p:spPr>
      </p:pic>
      <p:pic>
        <p:nvPicPr>
          <p:cNvPr id="4" name="Picture 2" descr="C:\Users\Florencia\Desktop\Fede\Imagen1.jpg"/>
          <p:cNvPicPr>
            <a:picLocks noChangeAspect="1" noChangeArrowheads="1"/>
          </p:cNvPicPr>
          <p:nvPr userDrawn="1"/>
        </p:nvPicPr>
        <p:blipFill>
          <a:blip r:embed="rId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l="9709" t="23222" r="11650" b="20625"/>
          <a:stretch>
            <a:fillRect/>
          </a:stretch>
        </p:blipFill>
        <p:spPr bwMode="auto">
          <a:xfrm rot="20045125">
            <a:off x="1714489" y="2513698"/>
            <a:ext cx="5786478" cy="2285992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B055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6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Florencia\Desktop\Fede\10885214-illustration-of-business-template-with-gear-in-backgroun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5"/>
            <a:ext cx="9144000" cy="6858015"/>
          </a:xfrm>
          <a:prstGeom prst="rect">
            <a:avLst/>
          </a:prstGeom>
          <a:noFill/>
        </p:spPr>
      </p:pic>
      <p:pic>
        <p:nvPicPr>
          <p:cNvPr id="3074" name="Picture 2" descr="C:\Users\Florencia\Desktop\Fede\Imagen1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l="9709" t="23222" r="11650" b="20625"/>
          <a:stretch>
            <a:fillRect/>
          </a:stretch>
        </p:blipFill>
        <p:spPr bwMode="auto">
          <a:xfrm rot="20045125">
            <a:off x="1714489" y="2513698"/>
            <a:ext cx="5786478" cy="22859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0" y="357166"/>
            <a:ext cx="9144000" cy="769441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es-ES" sz="4400" b="1" i="1" dirty="0" smtClean="0">
                <a:solidFill>
                  <a:srgbClr val="0B0557"/>
                </a:solidFill>
              </a:rPr>
              <a:t>                                       NUESTRA VISIÓN </a:t>
            </a:r>
            <a:endParaRPr lang="es-ES" sz="4400" b="1" i="1" dirty="0">
              <a:solidFill>
                <a:srgbClr val="0B0557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683568" y="2564904"/>
            <a:ext cx="7920880" cy="1569660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s-AR" sz="3200" i="1" dirty="0" smtClean="0">
                <a:solidFill>
                  <a:srgbClr val="0B0557"/>
                </a:solidFill>
              </a:rPr>
              <a:t>Constituirnos como socios estratégicos de nuestros clientes para incrementar la calidad de sus productos y de nuestros servicios.</a:t>
            </a:r>
            <a:endParaRPr lang="es-AR" sz="3200" dirty="0"/>
          </a:p>
        </p:txBody>
      </p:sp>
      <p:pic>
        <p:nvPicPr>
          <p:cNvPr id="10" name="9 Imagen" descr="27360284-aislados-iconos-de-planificacion-negro-establecidos-de-fondo-blanco.jpg"/>
          <p:cNvPicPr>
            <a:picLocks noChangeAspect="1"/>
          </p:cNvPicPr>
          <p:nvPr/>
        </p:nvPicPr>
        <p:blipFill>
          <a:blip r:embed="rId2" cstate="print"/>
          <a:srcRect r="79000" b="58063"/>
          <a:stretch>
            <a:fillRect/>
          </a:stretch>
        </p:blipFill>
        <p:spPr>
          <a:xfrm>
            <a:off x="0" y="4797152"/>
            <a:ext cx="1373899" cy="20608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0" y="357166"/>
            <a:ext cx="9144000" cy="769441"/>
          </a:xfrm>
          <a:prstGeom prst="rect">
            <a:avLst/>
          </a:prstGeom>
          <a:noFill/>
          <a:ln w="34925"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r"/>
            <a:r>
              <a:rPr lang="es-ES" sz="4400" b="1" i="1" dirty="0" smtClean="0">
                <a:solidFill>
                  <a:srgbClr val="0B0557"/>
                </a:solidFill>
              </a:rPr>
              <a:t>                         NUESTRA MISIÓN </a:t>
            </a:r>
            <a:endParaRPr lang="es-ES" sz="4400" b="1" i="1" dirty="0">
              <a:solidFill>
                <a:srgbClr val="0B0557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683568" y="1484784"/>
            <a:ext cx="7920880" cy="4031873"/>
          </a:xfrm>
          <a:prstGeom prst="rect">
            <a:avLst/>
          </a:prstGeom>
          <a:noFill/>
          <a:effectLst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s-AR" sz="3200" i="1" dirty="0" smtClean="0">
                <a:solidFill>
                  <a:srgbClr val="0B0557"/>
                </a:solidFill>
              </a:rPr>
              <a:t>Brindar soluciones integrales en mantenimiento industrial que logren poner la tecnología y conocimientos al servicio de nuestros clientes. Facilitamos el mantenimiento de los activos de quienes nos eligen para que puedan dedicar su tiempo y esfuerzos en su trabajo.</a:t>
            </a:r>
          </a:p>
          <a:p>
            <a:endParaRPr lang="es-AR" sz="3200" dirty="0"/>
          </a:p>
        </p:txBody>
      </p:sp>
      <p:pic>
        <p:nvPicPr>
          <p:cNvPr id="7" name="6 Imagen" descr="27360284-aislados-iconos-de-planificacion-negro-establecidos-de-fondo-blanco.jpg"/>
          <p:cNvPicPr>
            <a:picLocks noChangeAspect="1"/>
          </p:cNvPicPr>
          <p:nvPr/>
        </p:nvPicPr>
        <p:blipFill>
          <a:blip r:embed="rId2" cstate="print"/>
          <a:srcRect l="41824" r="38364" b="58063"/>
          <a:stretch>
            <a:fillRect/>
          </a:stretch>
        </p:blipFill>
        <p:spPr>
          <a:xfrm>
            <a:off x="35496" y="4797152"/>
            <a:ext cx="1296144" cy="20608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0" y="357166"/>
            <a:ext cx="9144000" cy="769441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es-ES" sz="4400" b="1" i="1" dirty="0" smtClean="0">
                <a:solidFill>
                  <a:srgbClr val="0B0557"/>
                </a:solidFill>
              </a:rPr>
              <a:t>                                                OBJETIVOS</a:t>
            </a:r>
            <a:endParaRPr lang="es-ES" sz="4400" b="1" i="1" dirty="0">
              <a:solidFill>
                <a:srgbClr val="0B0557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755576" y="933683"/>
            <a:ext cx="7920880" cy="5447645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endParaRPr lang="es-ES" sz="2600" i="1" dirty="0" smtClean="0">
              <a:solidFill>
                <a:srgbClr val="0B055F"/>
              </a:solidFill>
            </a:endParaRPr>
          </a:p>
          <a:p>
            <a:pPr>
              <a:buClr>
                <a:srgbClr val="92D050"/>
              </a:buClr>
              <a:buFont typeface="Wingdings" pitchFamily="2" charset="2"/>
              <a:buChar char="ü"/>
            </a:pPr>
            <a:r>
              <a:rPr lang="es-AR" sz="2600" i="1" dirty="0" smtClean="0">
                <a:solidFill>
                  <a:srgbClr val="0B055F"/>
                </a:solidFill>
              </a:rPr>
              <a:t>Cumplir con los compromisos contraídos en calidad y plazo estipulado.</a:t>
            </a:r>
          </a:p>
          <a:p>
            <a:pPr>
              <a:buFont typeface="Wingdings" pitchFamily="2" charset="2"/>
              <a:buChar char="ü"/>
            </a:pPr>
            <a:endParaRPr lang="es-AR" sz="2600" i="1" dirty="0" smtClean="0">
              <a:solidFill>
                <a:srgbClr val="0B055F"/>
              </a:solidFill>
            </a:endParaRPr>
          </a:p>
          <a:p>
            <a:pPr>
              <a:buClr>
                <a:srgbClr val="92D050"/>
              </a:buClr>
              <a:buFont typeface="Wingdings" pitchFamily="2" charset="2"/>
              <a:buChar char="ü"/>
            </a:pPr>
            <a:r>
              <a:rPr lang="es-AR" sz="2600" i="1" dirty="0" smtClean="0">
                <a:solidFill>
                  <a:srgbClr val="0B055F"/>
                </a:solidFill>
              </a:rPr>
              <a:t>Relacionarnos de modo continuo con las organizaciones que nos eligen, preocupándonos por sus necesidades.</a:t>
            </a:r>
          </a:p>
          <a:p>
            <a:pPr>
              <a:buFont typeface="Wingdings"/>
              <a:buChar char="Ø"/>
            </a:pPr>
            <a:endParaRPr lang="es-AR" sz="2600" i="1" dirty="0" smtClean="0">
              <a:solidFill>
                <a:srgbClr val="0B055F"/>
              </a:solidFill>
            </a:endParaRPr>
          </a:p>
          <a:p>
            <a:pPr>
              <a:buClr>
                <a:srgbClr val="92D050"/>
              </a:buClr>
              <a:buFont typeface="Wingdings" pitchFamily="2" charset="2"/>
              <a:buChar char="ü"/>
            </a:pPr>
            <a:r>
              <a:rPr lang="es-AR" sz="2600" i="1" dirty="0" smtClean="0">
                <a:solidFill>
                  <a:srgbClr val="0B055F"/>
                </a:solidFill>
              </a:rPr>
              <a:t>Invertir permanentemente en la mejor y más reciente tecnología en mantenimiento disponible en el mercado, para asegurar la mejor calidad de nuestros servicios.</a:t>
            </a:r>
          </a:p>
          <a:p>
            <a:pPr>
              <a:buFont typeface="Wingdings"/>
              <a:buChar char="Ø"/>
            </a:pPr>
            <a:endParaRPr lang="es-AR" sz="2400" i="1" dirty="0" smtClean="0">
              <a:solidFill>
                <a:srgbClr val="0B055F"/>
              </a:solidFill>
            </a:endParaRPr>
          </a:p>
          <a:p>
            <a:endParaRPr lang="es-AR" sz="2400" i="1" dirty="0" smtClean="0">
              <a:solidFill>
                <a:srgbClr val="0B055F"/>
              </a:solidFill>
            </a:endParaRPr>
          </a:p>
          <a:p>
            <a:pPr>
              <a:buFont typeface="Wingdings" pitchFamily="2" charset="2"/>
              <a:buChar char="ü"/>
            </a:pPr>
            <a:endParaRPr lang="es-ES" sz="2000" dirty="0" smtClean="0"/>
          </a:p>
          <a:p>
            <a:endParaRPr lang="es-AR" sz="2000" dirty="0" smtClean="0"/>
          </a:p>
        </p:txBody>
      </p:sp>
      <p:pic>
        <p:nvPicPr>
          <p:cNvPr id="12" name="11 Imagen" descr="27360284-aislados-iconos-de-planificacion-negro-establecidos-de-fondo-blanco.jpg"/>
          <p:cNvPicPr>
            <a:picLocks noChangeAspect="1"/>
          </p:cNvPicPr>
          <p:nvPr/>
        </p:nvPicPr>
        <p:blipFill>
          <a:blip r:embed="rId2" cstate="print"/>
          <a:srcRect l="19811" t="2930" r="57075" b="57506"/>
          <a:stretch>
            <a:fillRect/>
          </a:stretch>
        </p:blipFill>
        <p:spPr>
          <a:xfrm>
            <a:off x="0" y="4913784"/>
            <a:ext cx="1512168" cy="1944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e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921</TotalTime>
  <Words>120</Words>
  <Application>Microsoft Office PowerPoint</Application>
  <PresentationFormat>Presentación en pantalla (4:3)</PresentationFormat>
  <Paragraphs>13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Wingdings</vt:lpstr>
      <vt:lpstr>Diseño personalizado</vt:lpstr>
      <vt:lpstr>Presentación de PowerPoint</vt:lpstr>
      <vt:lpstr>Presentación de PowerPoint</vt:lpstr>
      <vt:lpstr>Presentación de PowerPoint</vt:lpstr>
      <vt:lpstr>Presentación de PowerPoint</vt:lpstr>
    </vt:vector>
  </TitlesOfParts>
  <Company>Fede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Fede</dc:creator>
  <cp:lastModifiedBy>elias yamil abraham</cp:lastModifiedBy>
  <cp:revision>90</cp:revision>
  <dcterms:created xsi:type="dcterms:W3CDTF">2015-02-04T21:07:11Z</dcterms:created>
  <dcterms:modified xsi:type="dcterms:W3CDTF">2015-10-01T13:16:16Z</dcterms:modified>
</cp:coreProperties>
</file>

<file path=docProps/thumbnail.jpeg>
</file>